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63" r:id="rId5"/>
    <p:sldId id="265" r:id="rId6"/>
    <p:sldId id="266" r:id="rId7"/>
    <p:sldId id="259" r:id="rId8"/>
    <p:sldId id="260" r:id="rId9"/>
    <p:sldId id="262" r:id="rId10"/>
    <p:sldId id="264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DBDE"/>
    <a:srgbClr val="2F3C45"/>
    <a:srgbClr val="081C15"/>
    <a:srgbClr val="386355"/>
    <a:srgbClr val="CBDED3"/>
    <a:srgbClr val="B0907A"/>
    <a:srgbClr val="E1D4C9"/>
    <a:srgbClr val="EBDCD9"/>
    <a:srgbClr val="919191"/>
    <a:srgbClr val="6376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B4FC90-EB03-E144-A1F3-0A0BE5EE5181}" v="130" dt="2023-03-20T13:51:48.8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709"/>
    <p:restoredTop sz="94720"/>
  </p:normalViewPr>
  <p:slideViewPr>
    <p:cSldViewPr snapToGrid="0">
      <p:cViewPr>
        <p:scale>
          <a:sx n="71" d="100"/>
          <a:sy n="71" d="100"/>
        </p:scale>
        <p:origin x="280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lleye Emilie" userId="87023220-80f4-485d-88af-7a01aeffd791" providerId="ADAL" clId="{65B4FC90-EB03-E144-A1F3-0A0BE5EE5181}"/>
    <pc:docChg chg="undo redo custSel addSld delSld modSld">
      <pc:chgData name="Colleye Emilie" userId="87023220-80f4-485d-88af-7a01aeffd791" providerId="ADAL" clId="{65B4FC90-EB03-E144-A1F3-0A0BE5EE5181}" dt="2023-03-20T13:51:48.813" v="278" actId="1076"/>
      <pc:docMkLst>
        <pc:docMk/>
      </pc:docMkLst>
      <pc:sldChg chg="addSp modSp">
        <pc:chgData name="Colleye Emilie" userId="87023220-80f4-485d-88af-7a01aeffd791" providerId="ADAL" clId="{65B4FC90-EB03-E144-A1F3-0A0BE5EE5181}" dt="2023-03-17T12:01:56.416" v="56" actId="1076"/>
        <pc:sldMkLst>
          <pc:docMk/>
          <pc:sldMk cId="2044690969" sldId="257"/>
        </pc:sldMkLst>
        <pc:picChg chg="mod">
          <ac:chgData name="Colleye Emilie" userId="87023220-80f4-485d-88af-7a01aeffd791" providerId="ADAL" clId="{65B4FC90-EB03-E144-A1F3-0A0BE5EE5181}" dt="2023-03-17T12:01:54.317" v="55" actId="1076"/>
          <ac:picMkLst>
            <pc:docMk/>
            <pc:sldMk cId="2044690969" sldId="257"/>
            <ac:picMk id="1030" creationId="{A50341F6-3172-381D-BA35-5D3B442B1166}"/>
          </ac:picMkLst>
        </pc:picChg>
        <pc:picChg chg="add mod">
          <ac:chgData name="Colleye Emilie" userId="87023220-80f4-485d-88af-7a01aeffd791" providerId="ADAL" clId="{65B4FC90-EB03-E144-A1F3-0A0BE5EE5181}" dt="2023-03-17T12:01:56.416" v="56" actId="1076"/>
          <ac:picMkLst>
            <pc:docMk/>
            <pc:sldMk cId="2044690969" sldId="257"/>
            <ac:picMk id="2050" creationId="{45A03FAD-F025-AF7B-FBAF-4AE6102DB60C}"/>
          </ac:picMkLst>
        </pc:picChg>
      </pc:sldChg>
      <pc:sldChg chg="addSp delSp modSp mod setBg">
        <pc:chgData name="Colleye Emilie" userId="87023220-80f4-485d-88af-7a01aeffd791" providerId="ADAL" clId="{65B4FC90-EB03-E144-A1F3-0A0BE5EE5181}" dt="2023-03-20T13:30:11.932" v="236" actId="26606"/>
        <pc:sldMkLst>
          <pc:docMk/>
          <pc:sldMk cId="1640573855" sldId="258"/>
        </pc:sldMkLst>
        <pc:spChg chg="add del">
          <ac:chgData name="Colleye Emilie" userId="87023220-80f4-485d-88af-7a01aeffd791" providerId="ADAL" clId="{65B4FC90-EB03-E144-A1F3-0A0BE5EE5181}" dt="2023-03-20T13:30:11.932" v="236" actId="26606"/>
          <ac:spMkLst>
            <pc:docMk/>
            <pc:sldMk cId="1640573855" sldId="258"/>
            <ac:spMk id="2061" creationId="{56827C3C-D52F-46CE-A441-3CD6A1A6A0A2}"/>
          </ac:spMkLst>
        </pc:spChg>
        <pc:spChg chg="add del">
          <ac:chgData name="Colleye Emilie" userId="87023220-80f4-485d-88af-7a01aeffd791" providerId="ADAL" clId="{65B4FC90-EB03-E144-A1F3-0A0BE5EE5181}" dt="2023-03-20T13:30:11.932" v="236" actId="26606"/>
          <ac:spMkLst>
            <pc:docMk/>
            <pc:sldMk cId="1640573855" sldId="258"/>
            <ac:spMk id="2063" creationId="{F52A8B51-0A89-497B-B882-6658E029A3F9}"/>
          </ac:spMkLst>
        </pc:spChg>
        <pc:spChg chg="add del">
          <ac:chgData name="Colleye Emilie" userId="87023220-80f4-485d-88af-7a01aeffd791" providerId="ADAL" clId="{65B4FC90-EB03-E144-A1F3-0A0BE5EE5181}" dt="2023-03-20T13:30:11.932" v="236" actId="26606"/>
          <ac:spMkLst>
            <pc:docMk/>
            <pc:sldMk cId="1640573855" sldId="258"/>
            <ac:spMk id="2065" creationId="{EB1CEFBF-6F09-4052-862B-E219DA15757E}"/>
          </ac:spMkLst>
        </pc:spChg>
        <pc:spChg chg="add del">
          <ac:chgData name="Colleye Emilie" userId="87023220-80f4-485d-88af-7a01aeffd791" providerId="ADAL" clId="{65B4FC90-EB03-E144-A1F3-0A0BE5EE5181}" dt="2023-03-20T13:30:11.932" v="236" actId="26606"/>
          <ac:spMkLst>
            <pc:docMk/>
            <pc:sldMk cId="1640573855" sldId="258"/>
            <ac:spMk id="2067" creationId="{BCB5D417-2A71-445D-B4C7-9E814D633D33}"/>
          </ac:spMkLst>
        </pc:spChg>
        <pc:spChg chg="add del">
          <ac:chgData name="Colleye Emilie" userId="87023220-80f4-485d-88af-7a01aeffd791" providerId="ADAL" clId="{65B4FC90-EB03-E144-A1F3-0A0BE5EE5181}" dt="2023-03-20T13:30:11.802" v="235" actId="26606"/>
          <ac:spMkLst>
            <pc:docMk/>
            <pc:sldMk cId="1640573855" sldId="258"/>
            <ac:spMk id="2072" creationId="{42A4FC2C-047E-45A5-965D-8E1E3BF09BC6}"/>
          </ac:spMkLst>
        </pc:spChg>
        <pc:picChg chg="mod">
          <ac:chgData name="Colleye Emilie" userId="87023220-80f4-485d-88af-7a01aeffd791" providerId="ADAL" clId="{65B4FC90-EB03-E144-A1F3-0A0BE5EE5181}" dt="2023-03-20T13:30:11.932" v="236" actId="26606"/>
          <ac:picMkLst>
            <pc:docMk/>
            <pc:sldMk cId="1640573855" sldId="258"/>
            <ac:picMk id="2052" creationId="{914607F3-DC84-3B62-D5CA-4CA6BE811536}"/>
          </ac:picMkLst>
        </pc:picChg>
        <pc:picChg chg="mod">
          <ac:chgData name="Colleye Emilie" userId="87023220-80f4-485d-88af-7a01aeffd791" providerId="ADAL" clId="{65B4FC90-EB03-E144-A1F3-0A0BE5EE5181}" dt="2023-03-20T13:30:11.932" v="236" actId="26606"/>
          <ac:picMkLst>
            <pc:docMk/>
            <pc:sldMk cId="1640573855" sldId="258"/>
            <ac:picMk id="2054" creationId="{93A861D0-C7CB-D5B4-442C-95212235BC90}"/>
          </ac:picMkLst>
        </pc:picChg>
        <pc:picChg chg="mod ord">
          <ac:chgData name="Colleye Emilie" userId="87023220-80f4-485d-88af-7a01aeffd791" providerId="ADAL" clId="{65B4FC90-EB03-E144-A1F3-0A0BE5EE5181}" dt="2023-03-20T13:30:11.932" v="236" actId="26606"/>
          <ac:picMkLst>
            <pc:docMk/>
            <pc:sldMk cId="1640573855" sldId="258"/>
            <ac:picMk id="2056" creationId="{5F49440E-42D6-2C53-CDD1-7AEF46AFC265}"/>
          </ac:picMkLst>
        </pc:picChg>
      </pc:sldChg>
      <pc:sldChg chg="modSp mod">
        <pc:chgData name="Colleye Emilie" userId="87023220-80f4-485d-88af-7a01aeffd791" providerId="ADAL" clId="{65B4FC90-EB03-E144-A1F3-0A0BE5EE5181}" dt="2023-03-17T06:24:30.725" v="0" actId="20577"/>
        <pc:sldMkLst>
          <pc:docMk/>
          <pc:sldMk cId="2185338106" sldId="259"/>
        </pc:sldMkLst>
        <pc:spChg chg="mod">
          <ac:chgData name="Colleye Emilie" userId="87023220-80f4-485d-88af-7a01aeffd791" providerId="ADAL" clId="{65B4FC90-EB03-E144-A1F3-0A0BE5EE5181}" dt="2023-03-17T06:24:30.725" v="0" actId="20577"/>
          <ac:spMkLst>
            <pc:docMk/>
            <pc:sldMk cId="2185338106" sldId="259"/>
            <ac:spMk id="3" creationId="{64453374-5E7E-59EB-551E-DB0AF384652E}"/>
          </ac:spMkLst>
        </pc:spChg>
      </pc:sldChg>
      <pc:sldChg chg="addSp delSp modSp mod">
        <pc:chgData name="Colleye Emilie" userId="87023220-80f4-485d-88af-7a01aeffd791" providerId="ADAL" clId="{65B4FC90-EB03-E144-A1F3-0A0BE5EE5181}" dt="2023-03-18T21:00:18.583" v="141" actId="1076"/>
        <pc:sldMkLst>
          <pc:docMk/>
          <pc:sldMk cId="3802120706" sldId="260"/>
        </pc:sldMkLst>
        <pc:spChg chg="add mod">
          <ac:chgData name="Colleye Emilie" userId="87023220-80f4-485d-88af-7a01aeffd791" providerId="ADAL" clId="{65B4FC90-EB03-E144-A1F3-0A0BE5EE5181}" dt="2023-03-18T21:00:12.901" v="140" actId="1076"/>
          <ac:spMkLst>
            <pc:docMk/>
            <pc:sldMk cId="3802120706" sldId="260"/>
            <ac:spMk id="2" creationId="{6A110F60-D53E-3B10-2ACA-AE1325341B11}"/>
          </ac:spMkLst>
        </pc:spChg>
        <pc:spChg chg="add mod">
          <ac:chgData name="Colleye Emilie" userId="87023220-80f4-485d-88af-7a01aeffd791" providerId="ADAL" clId="{65B4FC90-EB03-E144-A1F3-0A0BE5EE5181}" dt="2023-03-18T21:00:18.583" v="141" actId="1076"/>
          <ac:spMkLst>
            <pc:docMk/>
            <pc:sldMk cId="3802120706" sldId="260"/>
            <ac:spMk id="4" creationId="{D433EB56-172D-E822-8080-77DEB3A91277}"/>
          </ac:spMkLst>
        </pc:spChg>
        <pc:spChg chg="add mod">
          <ac:chgData name="Colleye Emilie" userId="87023220-80f4-485d-88af-7a01aeffd791" providerId="ADAL" clId="{65B4FC90-EB03-E144-A1F3-0A0BE5EE5181}" dt="2023-03-18T21:00:18.583" v="141" actId="1076"/>
          <ac:spMkLst>
            <pc:docMk/>
            <pc:sldMk cId="3802120706" sldId="260"/>
            <ac:spMk id="5" creationId="{FF8FA8CD-4681-B824-D1A1-C2C8568655E7}"/>
          </ac:spMkLst>
        </pc:spChg>
        <pc:spChg chg="add mod">
          <ac:chgData name="Colleye Emilie" userId="87023220-80f4-485d-88af-7a01aeffd791" providerId="ADAL" clId="{65B4FC90-EB03-E144-A1F3-0A0BE5EE5181}" dt="2023-03-18T21:00:18.583" v="141" actId="1076"/>
          <ac:spMkLst>
            <pc:docMk/>
            <pc:sldMk cId="3802120706" sldId="260"/>
            <ac:spMk id="6" creationId="{B886DD10-D09E-DA01-7C3D-A0CFB1B1EFA7}"/>
          </ac:spMkLst>
        </pc:spChg>
        <pc:spChg chg="add del mod">
          <ac:chgData name="Colleye Emilie" userId="87023220-80f4-485d-88af-7a01aeffd791" providerId="ADAL" clId="{65B4FC90-EB03-E144-A1F3-0A0BE5EE5181}" dt="2023-03-18T18:37:26.597" v="138" actId="478"/>
          <ac:spMkLst>
            <pc:docMk/>
            <pc:sldMk cId="3802120706" sldId="260"/>
            <ac:spMk id="7" creationId="{30F9D774-ACFF-C3AC-A8D6-5090A021BEAF}"/>
          </ac:spMkLst>
        </pc:spChg>
        <pc:spChg chg="add del mod">
          <ac:chgData name="Colleye Emilie" userId="87023220-80f4-485d-88af-7a01aeffd791" providerId="ADAL" clId="{65B4FC90-EB03-E144-A1F3-0A0BE5EE5181}" dt="2023-03-18T18:37:27.659" v="139" actId="478"/>
          <ac:spMkLst>
            <pc:docMk/>
            <pc:sldMk cId="3802120706" sldId="260"/>
            <ac:spMk id="8" creationId="{55603F86-95B4-C1EF-2864-9391FD0772D9}"/>
          </ac:spMkLst>
        </pc:spChg>
        <pc:spChg chg="del mod">
          <ac:chgData name="Colleye Emilie" userId="87023220-80f4-485d-88af-7a01aeffd791" providerId="ADAL" clId="{65B4FC90-EB03-E144-A1F3-0A0BE5EE5181}" dt="2023-03-18T18:30:55.845" v="121" actId="478"/>
          <ac:spMkLst>
            <pc:docMk/>
            <pc:sldMk cId="3802120706" sldId="260"/>
            <ac:spMk id="9" creationId="{09587008-DD37-AD34-C743-F6F774288AD2}"/>
          </ac:spMkLst>
        </pc:spChg>
        <pc:spChg chg="del">
          <ac:chgData name="Colleye Emilie" userId="87023220-80f4-485d-88af-7a01aeffd791" providerId="ADAL" clId="{65B4FC90-EB03-E144-A1F3-0A0BE5EE5181}" dt="2023-03-18T18:30:53.578" v="118" actId="478"/>
          <ac:spMkLst>
            <pc:docMk/>
            <pc:sldMk cId="3802120706" sldId="260"/>
            <ac:spMk id="11" creationId="{021BD639-86C7-1B34-0565-6875ADD278F7}"/>
          </ac:spMkLst>
        </pc:spChg>
        <pc:spChg chg="del mod">
          <ac:chgData name="Colleye Emilie" userId="87023220-80f4-485d-88af-7a01aeffd791" providerId="ADAL" clId="{65B4FC90-EB03-E144-A1F3-0A0BE5EE5181}" dt="2023-03-18T18:30:56.992" v="122" actId="478"/>
          <ac:spMkLst>
            <pc:docMk/>
            <pc:sldMk cId="3802120706" sldId="260"/>
            <ac:spMk id="12" creationId="{2435A7A9-6AC3-4302-41EA-F3F284760B97}"/>
          </ac:spMkLst>
        </pc:spChg>
        <pc:spChg chg="del mod">
          <ac:chgData name="Colleye Emilie" userId="87023220-80f4-485d-88af-7a01aeffd791" providerId="ADAL" clId="{65B4FC90-EB03-E144-A1F3-0A0BE5EE5181}" dt="2023-03-18T18:30:58.082" v="123" actId="478"/>
          <ac:spMkLst>
            <pc:docMk/>
            <pc:sldMk cId="3802120706" sldId="260"/>
            <ac:spMk id="13" creationId="{4F3C54F8-6518-E7A2-080A-1F0543C814B6}"/>
          </ac:spMkLst>
        </pc:spChg>
        <pc:spChg chg="del mod">
          <ac:chgData name="Colleye Emilie" userId="87023220-80f4-485d-88af-7a01aeffd791" providerId="ADAL" clId="{65B4FC90-EB03-E144-A1F3-0A0BE5EE5181}" dt="2023-03-18T18:30:54.491" v="119" actId="478"/>
          <ac:spMkLst>
            <pc:docMk/>
            <pc:sldMk cId="3802120706" sldId="260"/>
            <ac:spMk id="14" creationId="{3151093C-2620-6540-F0B6-6B7184401051}"/>
          </ac:spMkLst>
        </pc:spChg>
        <pc:spChg chg="del">
          <ac:chgData name="Colleye Emilie" userId="87023220-80f4-485d-88af-7a01aeffd791" providerId="ADAL" clId="{65B4FC90-EB03-E144-A1F3-0A0BE5EE5181}" dt="2023-03-18T18:30:54.873" v="120" actId="478"/>
          <ac:spMkLst>
            <pc:docMk/>
            <pc:sldMk cId="3802120706" sldId="260"/>
            <ac:spMk id="15" creationId="{E924F59D-EDD0-07FC-57A6-961F2D193A04}"/>
          </ac:spMkLst>
        </pc:spChg>
        <pc:spChg chg="del">
          <ac:chgData name="Colleye Emilie" userId="87023220-80f4-485d-88af-7a01aeffd791" providerId="ADAL" clId="{65B4FC90-EB03-E144-A1F3-0A0BE5EE5181}" dt="2023-03-18T18:30:35.678" v="111" actId="478"/>
          <ac:spMkLst>
            <pc:docMk/>
            <pc:sldMk cId="3802120706" sldId="260"/>
            <ac:spMk id="16" creationId="{76960B67-7137-B37D-6E1F-1901043A1D2B}"/>
          </ac:spMkLst>
        </pc:spChg>
        <pc:spChg chg="del">
          <ac:chgData name="Colleye Emilie" userId="87023220-80f4-485d-88af-7a01aeffd791" providerId="ADAL" clId="{65B4FC90-EB03-E144-A1F3-0A0BE5EE5181}" dt="2023-03-18T18:30:37.383" v="113" actId="478"/>
          <ac:spMkLst>
            <pc:docMk/>
            <pc:sldMk cId="3802120706" sldId="260"/>
            <ac:spMk id="17" creationId="{D089FBE6-1516-F2F7-1060-52D3FAE5E87B}"/>
          </ac:spMkLst>
        </pc:spChg>
        <pc:spChg chg="del">
          <ac:chgData name="Colleye Emilie" userId="87023220-80f4-485d-88af-7a01aeffd791" providerId="ADAL" clId="{65B4FC90-EB03-E144-A1F3-0A0BE5EE5181}" dt="2023-03-18T18:30:36.525" v="112" actId="478"/>
          <ac:spMkLst>
            <pc:docMk/>
            <pc:sldMk cId="3802120706" sldId="260"/>
            <ac:spMk id="18" creationId="{481564E9-3705-622C-1780-582DA6230377}"/>
          </ac:spMkLst>
        </pc:spChg>
        <pc:spChg chg="del">
          <ac:chgData name="Colleye Emilie" userId="87023220-80f4-485d-88af-7a01aeffd791" providerId="ADAL" clId="{65B4FC90-EB03-E144-A1F3-0A0BE5EE5181}" dt="2023-03-18T18:30:34.108" v="109" actId="478"/>
          <ac:spMkLst>
            <pc:docMk/>
            <pc:sldMk cId="3802120706" sldId="260"/>
            <ac:spMk id="19" creationId="{2923EA8B-7BA8-C3CC-F68C-2A6B3E1D9EFD}"/>
          </ac:spMkLst>
        </pc:spChg>
        <pc:spChg chg="del">
          <ac:chgData name="Colleye Emilie" userId="87023220-80f4-485d-88af-7a01aeffd791" providerId="ADAL" clId="{65B4FC90-EB03-E144-A1F3-0A0BE5EE5181}" dt="2023-03-18T18:30:35.027" v="110" actId="478"/>
          <ac:spMkLst>
            <pc:docMk/>
            <pc:sldMk cId="3802120706" sldId="260"/>
            <ac:spMk id="21" creationId="{F34C211F-2A2E-FEA1-D4B7-49E7D45C3172}"/>
          </ac:spMkLst>
        </pc:spChg>
        <pc:spChg chg="del">
          <ac:chgData name="Colleye Emilie" userId="87023220-80f4-485d-88af-7a01aeffd791" providerId="ADAL" clId="{65B4FC90-EB03-E144-A1F3-0A0BE5EE5181}" dt="2023-03-18T18:29:41.400" v="105" actId="478"/>
          <ac:spMkLst>
            <pc:docMk/>
            <pc:sldMk cId="3802120706" sldId="260"/>
            <ac:spMk id="22" creationId="{40D97B40-807F-E658-9D34-C41F4408ED2B}"/>
          </ac:spMkLst>
        </pc:spChg>
        <pc:spChg chg="mod">
          <ac:chgData name="Colleye Emilie" userId="87023220-80f4-485d-88af-7a01aeffd791" providerId="ADAL" clId="{65B4FC90-EB03-E144-A1F3-0A0BE5EE5181}" dt="2023-03-18T21:00:12.901" v="140" actId="1076"/>
          <ac:spMkLst>
            <pc:docMk/>
            <pc:sldMk cId="3802120706" sldId="260"/>
            <ac:spMk id="23" creationId="{C4EC3259-3C7B-99F2-3F96-EA15FA2C0CEA}"/>
          </ac:spMkLst>
        </pc:spChg>
        <pc:spChg chg="mod">
          <ac:chgData name="Colleye Emilie" userId="87023220-80f4-485d-88af-7a01aeffd791" providerId="ADAL" clId="{65B4FC90-EB03-E144-A1F3-0A0BE5EE5181}" dt="2023-03-18T21:00:12.901" v="140" actId="1076"/>
          <ac:spMkLst>
            <pc:docMk/>
            <pc:sldMk cId="3802120706" sldId="260"/>
            <ac:spMk id="24" creationId="{65DFDFA2-2453-F46B-2FF2-434F2082D38B}"/>
          </ac:spMkLst>
        </pc:spChg>
        <pc:spChg chg="mod">
          <ac:chgData name="Colleye Emilie" userId="87023220-80f4-485d-88af-7a01aeffd791" providerId="ADAL" clId="{65B4FC90-EB03-E144-A1F3-0A0BE5EE5181}" dt="2023-03-18T21:00:12.901" v="140" actId="1076"/>
          <ac:spMkLst>
            <pc:docMk/>
            <pc:sldMk cId="3802120706" sldId="260"/>
            <ac:spMk id="25" creationId="{65366B48-8CB4-2E8C-6619-8260CD4E24C1}"/>
          </ac:spMkLst>
        </pc:spChg>
        <pc:spChg chg="mod">
          <ac:chgData name="Colleye Emilie" userId="87023220-80f4-485d-88af-7a01aeffd791" providerId="ADAL" clId="{65B4FC90-EB03-E144-A1F3-0A0BE5EE5181}" dt="2023-03-18T21:00:12.901" v="140" actId="1076"/>
          <ac:spMkLst>
            <pc:docMk/>
            <pc:sldMk cId="3802120706" sldId="260"/>
            <ac:spMk id="26" creationId="{C43D1A18-F690-7C83-A521-51DB8CA3E75D}"/>
          </ac:spMkLst>
        </pc:spChg>
      </pc:sldChg>
      <pc:sldChg chg="del">
        <pc:chgData name="Colleye Emilie" userId="87023220-80f4-485d-88af-7a01aeffd791" providerId="ADAL" clId="{65B4FC90-EB03-E144-A1F3-0A0BE5EE5181}" dt="2023-03-18T08:49:11.391" v="81" actId="2696"/>
        <pc:sldMkLst>
          <pc:docMk/>
          <pc:sldMk cId="3712154097" sldId="261"/>
        </pc:sldMkLst>
      </pc:sldChg>
      <pc:sldChg chg="addSp delSp modSp add mod">
        <pc:chgData name="Colleye Emilie" userId="87023220-80f4-485d-88af-7a01aeffd791" providerId="ADAL" clId="{65B4FC90-EB03-E144-A1F3-0A0BE5EE5181}" dt="2023-03-17T11:59:23.917" v="38" actId="166"/>
        <pc:sldMkLst>
          <pc:docMk/>
          <pc:sldMk cId="981670748" sldId="262"/>
        </pc:sldMkLst>
        <pc:spChg chg="mod">
          <ac:chgData name="Colleye Emilie" userId="87023220-80f4-485d-88af-7a01aeffd791" providerId="ADAL" clId="{65B4FC90-EB03-E144-A1F3-0A0BE5EE5181}" dt="2023-03-17T11:59:19.403" v="36" actId="1076"/>
          <ac:spMkLst>
            <pc:docMk/>
            <pc:sldMk cId="981670748" sldId="262"/>
            <ac:spMk id="3" creationId="{64453374-5E7E-59EB-551E-DB0AF384652E}"/>
          </ac:spMkLst>
        </pc:spChg>
        <pc:picChg chg="del">
          <ac:chgData name="Colleye Emilie" userId="87023220-80f4-485d-88af-7a01aeffd791" providerId="ADAL" clId="{65B4FC90-EB03-E144-A1F3-0A0BE5EE5181}" dt="2023-03-17T11:58:13.652" v="3" actId="478"/>
          <ac:picMkLst>
            <pc:docMk/>
            <pc:sldMk cId="981670748" sldId="262"/>
            <ac:picMk id="4" creationId="{185EE303-D093-46E1-F268-DCDE7144DEF4}"/>
          </ac:picMkLst>
        </pc:picChg>
        <pc:picChg chg="add mod">
          <ac:chgData name="Colleye Emilie" userId="87023220-80f4-485d-88af-7a01aeffd791" providerId="ADAL" clId="{65B4FC90-EB03-E144-A1F3-0A0BE5EE5181}" dt="2023-03-17T11:58:41.053" v="24" actId="1076"/>
          <ac:picMkLst>
            <pc:docMk/>
            <pc:sldMk cId="981670748" sldId="262"/>
            <ac:picMk id="5" creationId="{2D5D77C5-355A-25EF-0BE7-3E93697842DD}"/>
          </ac:picMkLst>
        </pc:picChg>
        <pc:picChg chg="add mod">
          <ac:chgData name="Colleye Emilie" userId="87023220-80f4-485d-88af-7a01aeffd791" providerId="ADAL" clId="{65B4FC90-EB03-E144-A1F3-0A0BE5EE5181}" dt="2023-03-17T11:59:23.917" v="38" actId="166"/>
          <ac:picMkLst>
            <pc:docMk/>
            <pc:sldMk cId="981670748" sldId="262"/>
            <ac:picMk id="7" creationId="{6AFE20CD-A7CF-A0E0-9ADA-6212FB57727F}"/>
          </ac:picMkLst>
        </pc:picChg>
        <pc:picChg chg="add mod">
          <ac:chgData name="Colleye Emilie" userId="87023220-80f4-485d-88af-7a01aeffd791" providerId="ADAL" clId="{65B4FC90-EB03-E144-A1F3-0A0BE5EE5181}" dt="2023-03-17T11:59:20.886" v="37" actId="1076"/>
          <ac:picMkLst>
            <pc:docMk/>
            <pc:sldMk cId="981670748" sldId="262"/>
            <ac:picMk id="9" creationId="{C66E1BA8-23AF-D247-4E0D-2D19CF882732}"/>
          </ac:picMkLst>
        </pc:picChg>
      </pc:sldChg>
      <pc:sldChg chg="addSp delSp modSp add del mod">
        <pc:chgData name="Colleye Emilie" userId="87023220-80f4-485d-88af-7a01aeffd791" providerId="ADAL" clId="{65B4FC90-EB03-E144-A1F3-0A0BE5EE5181}" dt="2023-03-18T08:49:24.486" v="82" actId="2696"/>
        <pc:sldMkLst>
          <pc:docMk/>
          <pc:sldMk cId="2542689658" sldId="263"/>
        </pc:sldMkLst>
        <pc:picChg chg="add mod">
          <ac:chgData name="Colleye Emilie" userId="87023220-80f4-485d-88af-7a01aeffd791" providerId="ADAL" clId="{65B4FC90-EB03-E144-A1F3-0A0BE5EE5181}" dt="2023-03-17T12:05:58.814" v="70" actId="1076"/>
          <ac:picMkLst>
            <pc:docMk/>
            <pc:sldMk cId="2542689658" sldId="263"/>
            <ac:picMk id="4" creationId="{5EC41634-5C7F-4F52-E2AE-2C4C2A3EC249}"/>
          </ac:picMkLst>
        </pc:picChg>
        <pc:picChg chg="del">
          <ac:chgData name="Colleye Emilie" userId="87023220-80f4-485d-88af-7a01aeffd791" providerId="ADAL" clId="{65B4FC90-EB03-E144-A1F3-0A0BE5EE5181}" dt="2023-03-17T11:59:59.019" v="40" actId="478"/>
          <ac:picMkLst>
            <pc:docMk/>
            <pc:sldMk cId="2542689658" sldId="263"/>
            <ac:picMk id="5" creationId="{2D5D77C5-355A-25EF-0BE7-3E93697842DD}"/>
          </ac:picMkLst>
        </pc:picChg>
        <pc:picChg chg="del">
          <ac:chgData name="Colleye Emilie" userId="87023220-80f4-485d-88af-7a01aeffd791" providerId="ADAL" clId="{65B4FC90-EB03-E144-A1F3-0A0BE5EE5181}" dt="2023-03-17T11:59:59.854" v="41" actId="478"/>
          <ac:picMkLst>
            <pc:docMk/>
            <pc:sldMk cId="2542689658" sldId="263"/>
            <ac:picMk id="7" creationId="{6AFE20CD-A7CF-A0E0-9ADA-6212FB57727F}"/>
          </ac:picMkLst>
        </pc:picChg>
        <pc:picChg chg="add mod">
          <ac:chgData name="Colleye Emilie" userId="87023220-80f4-485d-88af-7a01aeffd791" providerId="ADAL" clId="{65B4FC90-EB03-E144-A1F3-0A0BE5EE5181}" dt="2023-03-17T12:06:02.497" v="71" actId="1076"/>
          <ac:picMkLst>
            <pc:docMk/>
            <pc:sldMk cId="2542689658" sldId="263"/>
            <ac:picMk id="8" creationId="{1A9B16AD-3EC5-73A4-4F52-7A8928A83197}"/>
          </ac:picMkLst>
        </pc:picChg>
        <pc:picChg chg="del">
          <ac:chgData name="Colleye Emilie" userId="87023220-80f4-485d-88af-7a01aeffd791" providerId="ADAL" clId="{65B4FC90-EB03-E144-A1F3-0A0BE5EE5181}" dt="2023-03-17T12:00:00.940" v="42" actId="478"/>
          <ac:picMkLst>
            <pc:docMk/>
            <pc:sldMk cId="2542689658" sldId="263"/>
            <ac:picMk id="9" creationId="{C66E1BA8-23AF-D247-4E0D-2D19CF882732}"/>
          </ac:picMkLst>
        </pc:picChg>
        <pc:picChg chg="add del mod">
          <ac:chgData name="Colleye Emilie" userId="87023220-80f4-485d-88af-7a01aeffd791" providerId="ADAL" clId="{65B4FC90-EB03-E144-A1F3-0A0BE5EE5181}" dt="2023-03-17T12:00:15.441" v="46" actId="478"/>
          <ac:picMkLst>
            <pc:docMk/>
            <pc:sldMk cId="2542689658" sldId="263"/>
            <ac:picMk id="1026" creationId="{C0A772EA-E888-085F-1D52-397795C4C19D}"/>
          </ac:picMkLst>
        </pc:picChg>
      </pc:sldChg>
      <pc:sldChg chg="addSp delSp modSp add mod setBg">
        <pc:chgData name="Colleye Emilie" userId="87023220-80f4-485d-88af-7a01aeffd791" providerId="ADAL" clId="{65B4FC90-EB03-E144-A1F3-0A0BE5EE5181}" dt="2023-03-20T13:30:12.105" v="237" actId="26606"/>
        <pc:sldMkLst>
          <pc:docMk/>
          <pc:sldMk cId="2794166425" sldId="263"/>
        </pc:sldMkLst>
        <pc:spChg chg="add del">
          <ac:chgData name="Colleye Emilie" userId="87023220-80f4-485d-88af-7a01aeffd791" providerId="ADAL" clId="{65B4FC90-EB03-E144-A1F3-0A0BE5EE5181}" dt="2023-03-20T13:30:12.105" v="237" actId="26606"/>
          <ac:spMkLst>
            <pc:docMk/>
            <pc:sldMk cId="2794166425" sldId="263"/>
            <ac:spMk id="1035" creationId="{56827C3C-D52F-46CE-A441-3CD6A1A6A0A2}"/>
          </ac:spMkLst>
        </pc:spChg>
        <pc:spChg chg="add del">
          <ac:chgData name="Colleye Emilie" userId="87023220-80f4-485d-88af-7a01aeffd791" providerId="ADAL" clId="{65B4FC90-EB03-E144-A1F3-0A0BE5EE5181}" dt="2023-03-20T13:30:12.105" v="237" actId="26606"/>
          <ac:spMkLst>
            <pc:docMk/>
            <pc:sldMk cId="2794166425" sldId="263"/>
            <ac:spMk id="1037" creationId="{F52A8B51-0A89-497B-B882-6658E029A3F9}"/>
          </ac:spMkLst>
        </pc:spChg>
        <pc:spChg chg="add del">
          <ac:chgData name="Colleye Emilie" userId="87023220-80f4-485d-88af-7a01aeffd791" providerId="ADAL" clId="{65B4FC90-EB03-E144-A1F3-0A0BE5EE5181}" dt="2023-03-20T13:30:12.105" v="237" actId="26606"/>
          <ac:spMkLst>
            <pc:docMk/>
            <pc:sldMk cId="2794166425" sldId="263"/>
            <ac:spMk id="1039" creationId="{EB1CEFBF-6F09-4052-862B-E219DA15757E}"/>
          </ac:spMkLst>
        </pc:spChg>
        <pc:spChg chg="add del">
          <ac:chgData name="Colleye Emilie" userId="87023220-80f4-485d-88af-7a01aeffd791" providerId="ADAL" clId="{65B4FC90-EB03-E144-A1F3-0A0BE5EE5181}" dt="2023-03-20T13:30:12.105" v="237" actId="26606"/>
          <ac:spMkLst>
            <pc:docMk/>
            <pc:sldMk cId="2794166425" sldId="263"/>
            <ac:spMk id="1041" creationId="{BCB5D417-2A71-445D-B4C7-9E814D633D33}"/>
          </ac:spMkLst>
        </pc:spChg>
        <pc:spChg chg="add del">
          <ac:chgData name="Colleye Emilie" userId="87023220-80f4-485d-88af-7a01aeffd791" providerId="ADAL" clId="{65B4FC90-EB03-E144-A1F3-0A0BE5EE5181}" dt="2023-03-20T13:30:11.682" v="234" actId="26606"/>
          <ac:spMkLst>
            <pc:docMk/>
            <pc:sldMk cId="2794166425" sldId="263"/>
            <ac:spMk id="1046" creationId="{4F7B9026-36AD-42E4-B172-8D68F3A339B4}"/>
          </ac:spMkLst>
        </pc:spChg>
        <pc:picChg chg="add mod ord">
          <ac:chgData name="Colleye Emilie" userId="87023220-80f4-485d-88af-7a01aeffd791" providerId="ADAL" clId="{65B4FC90-EB03-E144-A1F3-0A0BE5EE5181}" dt="2023-03-20T13:30:12.105" v="237" actId="26606"/>
          <ac:picMkLst>
            <pc:docMk/>
            <pc:sldMk cId="2794166425" sldId="263"/>
            <ac:picMk id="1026" creationId="{13A329D2-C13D-83D8-9DF4-16416BAC844A}"/>
          </ac:picMkLst>
        </pc:picChg>
        <pc:picChg chg="add mod">
          <ac:chgData name="Colleye Emilie" userId="87023220-80f4-485d-88af-7a01aeffd791" providerId="ADAL" clId="{65B4FC90-EB03-E144-A1F3-0A0BE5EE5181}" dt="2023-03-20T13:30:12.105" v="237" actId="26606"/>
          <ac:picMkLst>
            <pc:docMk/>
            <pc:sldMk cId="2794166425" sldId="263"/>
            <ac:picMk id="1028" creationId="{B1407E38-EE27-D899-3D99-D2562104A19C}"/>
          </ac:picMkLst>
        </pc:picChg>
        <pc:picChg chg="add mod ord">
          <ac:chgData name="Colleye Emilie" userId="87023220-80f4-485d-88af-7a01aeffd791" providerId="ADAL" clId="{65B4FC90-EB03-E144-A1F3-0A0BE5EE5181}" dt="2023-03-20T13:30:12.105" v="237" actId="26606"/>
          <ac:picMkLst>
            <pc:docMk/>
            <pc:sldMk cId="2794166425" sldId="263"/>
            <ac:picMk id="1030" creationId="{0A6D0573-7C49-F8AB-6D95-ABB99AABFEAD}"/>
          </ac:picMkLst>
        </pc:picChg>
        <pc:picChg chg="del">
          <ac:chgData name="Colleye Emilie" userId="87023220-80f4-485d-88af-7a01aeffd791" providerId="ADAL" clId="{65B4FC90-EB03-E144-A1F3-0A0BE5EE5181}" dt="2023-03-18T09:12:03.389" v="84" actId="478"/>
          <ac:picMkLst>
            <pc:docMk/>
            <pc:sldMk cId="2794166425" sldId="263"/>
            <ac:picMk id="2052" creationId="{914607F3-DC84-3B62-D5CA-4CA6BE811536}"/>
          </ac:picMkLst>
        </pc:picChg>
        <pc:picChg chg="del">
          <ac:chgData name="Colleye Emilie" userId="87023220-80f4-485d-88af-7a01aeffd791" providerId="ADAL" clId="{65B4FC90-EB03-E144-A1F3-0A0BE5EE5181}" dt="2023-03-18T09:12:04.459" v="85" actId="478"/>
          <ac:picMkLst>
            <pc:docMk/>
            <pc:sldMk cId="2794166425" sldId="263"/>
            <ac:picMk id="2054" creationId="{93A861D0-C7CB-D5B4-442C-95212235BC90}"/>
          </ac:picMkLst>
        </pc:picChg>
        <pc:picChg chg="del">
          <ac:chgData name="Colleye Emilie" userId="87023220-80f4-485d-88af-7a01aeffd791" providerId="ADAL" clId="{65B4FC90-EB03-E144-A1F3-0A0BE5EE5181}" dt="2023-03-18T09:12:05.936" v="86" actId="478"/>
          <ac:picMkLst>
            <pc:docMk/>
            <pc:sldMk cId="2794166425" sldId="263"/>
            <ac:picMk id="2056" creationId="{5F49440E-42D6-2C53-CDD1-7AEF46AFC265}"/>
          </ac:picMkLst>
        </pc:picChg>
      </pc:sldChg>
      <pc:sldChg chg="addSp delSp modSp add mod">
        <pc:chgData name="Colleye Emilie" userId="87023220-80f4-485d-88af-7a01aeffd791" providerId="ADAL" clId="{65B4FC90-EB03-E144-A1F3-0A0BE5EE5181}" dt="2023-03-20T13:23:23.141" v="186" actId="1076"/>
        <pc:sldMkLst>
          <pc:docMk/>
          <pc:sldMk cId="942444624" sldId="264"/>
        </pc:sldMkLst>
        <pc:spChg chg="mod">
          <ac:chgData name="Colleye Emilie" userId="87023220-80f4-485d-88af-7a01aeffd791" providerId="ADAL" clId="{65B4FC90-EB03-E144-A1F3-0A0BE5EE5181}" dt="2023-03-20T13:14:51.238" v="169" actId="20577"/>
          <ac:spMkLst>
            <pc:docMk/>
            <pc:sldMk cId="942444624" sldId="264"/>
            <ac:spMk id="3" creationId="{64453374-5E7E-59EB-551E-DB0AF384652E}"/>
          </ac:spMkLst>
        </pc:spChg>
        <pc:picChg chg="del">
          <ac:chgData name="Colleye Emilie" userId="87023220-80f4-485d-88af-7a01aeffd791" providerId="ADAL" clId="{65B4FC90-EB03-E144-A1F3-0A0BE5EE5181}" dt="2023-03-20T13:14:52.242" v="170" actId="478"/>
          <ac:picMkLst>
            <pc:docMk/>
            <pc:sldMk cId="942444624" sldId="264"/>
            <ac:picMk id="5" creationId="{2D5D77C5-355A-25EF-0BE7-3E93697842DD}"/>
          </ac:picMkLst>
        </pc:picChg>
        <pc:picChg chg="del">
          <ac:chgData name="Colleye Emilie" userId="87023220-80f4-485d-88af-7a01aeffd791" providerId="ADAL" clId="{65B4FC90-EB03-E144-A1F3-0A0BE5EE5181}" dt="2023-03-20T13:14:53.076" v="171" actId="478"/>
          <ac:picMkLst>
            <pc:docMk/>
            <pc:sldMk cId="942444624" sldId="264"/>
            <ac:picMk id="7" creationId="{6AFE20CD-A7CF-A0E0-9ADA-6212FB57727F}"/>
          </ac:picMkLst>
        </pc:picChg>
        <pc:picChg chg="del">
          <ac:chgData name="Colleye Emilie" userId="87023220-80f4-485d-88af-7a01aeffd791" providerId="ADAL" clId="{65B4FC90-EB03-E144-A1F3-0A0BE5EE5181}" dt="2023-03-20T13:14:54.343" v="172" actId="478"/>
          <ac:picMkLst>
            <pc:docMk/>
            <pc:sldMk cId="942444624" sldId="264"/>
            <ac:picMk id="9" creationId="{C66E1BA8-23AF-D247-4E0D-2D19CF882732}"/>
          </ac:picMkLst>
        </pc:picChg>
        <pc:picChg chg="add mod">
          <ac:chgData name="Colleye Emilie" userId="87023220-80f4-485d-88af-7a01aeffd791" providerId="ADAL" clId="{65B4FC90-EB03-E144-A1F3-0A0BE5EE5181}" dt="2023-03-20T13:23:21.008" v="185" actId="14100"/>
          <ac:picMkLst>
            <pc:docMk/>
            <pc:sldMk cId="942444624" sldId="264"/>
            <ac:picMk id="1026" creationId="{A00BA98C-2543-7FE5-6148-60054E9B5093}"/>
          </ac:picMkLst>
        </pc:picChg>
        <pc:picChg chg="add mod">
          <ac:chgData name="Colleye Emilie" userId="87023220-80f4-485d-88af-7a01aeffd791" providerId="ADAL" clId="{65B4FC90-EB03-E144-A1F3-0A0BE5EE5181}" dt="2023-03-20T13:23:23.141" v="186" actId="1076"/>
          <ac:picMkLst>
            <pc:docMk/>
            <pc:sldMk cId="942444624" sldId="264"/>
            <ac:picMk id="1028" creationId="{561AE705-8AB0-95A9-2E7C-84CFD57CC79A}"/>
          </ac:picMkLst>
        </pc:picChg>
      </pc:sldChg>
      <pc:sldChg chg="addSp delSp modSp add mod setBg">
        <pc:chgData name="Colleye Emilie" userId="87023220-80f4-485d-88af-7a01aeffd791" providerId="ADAL" clId="{65B4FC90-EB03-E144-A1F3-0A0BE5EE5181}" dt="2023-03-20T13:30:35.235" v="254" actId="1076"/>
        <pc:sldMkLst>
          <pc:docMk/>
          <pc:sldMk cId="2994489114" sldId="265"/>
        </pc:sldMkLst>
        <pc:spChg chg="add del">
          <ac:chgData name="Colleye Emilie" userId="87023220-80f4-485d-88af-7a01aeffd791" providerId="ADAL" clId="{65B4FC90-EB03-E144-A1F3-0A0BE5EE5181}" dt="2023-03-20T13:30:26.312" v="251" actId="26606"/>
          <ac:spMkLst>
            <pc:docMk/>
            <pc:sldMk cId="2994489114" sldId="265"/>
            <ac:spMk id="2059" creationId="{56827C3C-D52F-46CE-A441-3CD6A1A6A0A2}"/>
          </ac:spMkLst>
        </pc:spChg>
        <pc:spChg chg="add del">
          <ac:chgData name="Colleye Emilie" userId="87023220-80f4-485d-88af-7a01aeffd791" providerId="ADAL" clId="{65B4FC90-EB03-E144-A1F3-0A0BE5EE5181}" dt="2023-03-20T13:30:26.312" v="251" actId="26606"/>
          <ac:spMkLst>
            <pc:docMk/>
            <pc:sldMk cId="2994489114" sldId="265"/>
            <ac:spMk id="2061" creationId="{F52A8B51-0A89-497B-B882-6658E029A3F9}"/>
          </ac:spMkLst>
        </pc:spChg>
        <pc:spChg chg="add del">
          <ac:chgData name="Colleye Emilie" userId="87023220-80f4-485d-88af-7a01aeffd791" providerId="ADAL" clId="{65B4FC90-EB03-E144-A1F3-0A0BE5EE5181}" dt="2023-03-20T13:30:26.312" v="251" actId="26606"/>
          <ac:spMkLst>
            <pc:docMk/>
            <pc:sldMk cId="2994489114" sldId="265"/>
            <ac:spMk id="2063" creationId="{EB1CEFBF-6F09-4052-862B-E219DA15757E}"/>
          </ac:spMkLst>
        </pc:spChg>
        <pc:spChg chg="add del">
          <ac:chgData name="Colleye Emilie" userId="87023220-80f4-485d-88af-7a01aeffd791" providerId="ADAL" clId="{65B4FC90-EB03-E144-A1F3-0A0BE5EE5181}" dt="2023-03-20T13:30:26.312" v="251" actId="26606"/>
          <ac:spMkLst>
            <pc:docMk/>
            <pc:sldMk cId="2994489114" sldId="265"/>
            <ac:spMk id="2065" creationId="{BCB5D417-2A71-445D-B4C7-9E814D633D33}"/>
          </ac:spMkLst>
        </pc:spChg>
        <pc:picChg chg="del">
          <ac:chgData name="Colleye Emilie" userId="87023220-80f4-485d-88af-7a01aeffd791" providerId="ADAL" clId="{65B4FC90-EB03-E144-A1F3-0A0BE5EE5181}" dt="2023-03-20T13:23:30.683" v="188" actId="478"/>
          <ac:picMkLst>
            <pc:docMk/>
            <pc:sldMk cId="2994489114" sldId="265"/>
            <ac:picMk id="1026" creationId="{13A329D2-C13D-83D8-9DF4-16416BAC844A}"/>
          </ac:picMkLst>
        </pc:picChg>
        <pc:picChg chg="del">
          <ac:chgData name="Colleye Emilie" userId="87023220-80f4-485d-88af-7a01aeffd791" providerId="ADAL" clId="{65B4FC90-EB03-E144-A1F3-0A0BE5EE5181}" dt="2023-03-20T13:23:31.862" v="189" actId="478"/>
          <ac:picMkLst>
            <pc:docMk/>
            <pc:sldMk cId="2994489114" sldId="265"/>
            <ac:picMk id="1028" creationId="{B1407E38-EE27-D899-3D99-D2562104A19C}"/>
          </ac:picMkLst>
        </pc:picChg>
        <pc:picChg chg="del">
          <ac:chgData name="Colleye Emilie" userId="87023220-80f4-485d-88af-7a01aeffd791" providerId="ADAL" clId="{65B4FC90-EB03-E144-A1F3-0A0BE5EE5181}" dt="2023-03-20T13:23:32.798" v="190" actId="478"/>
          <ac:picMkLst>
            <pc:docMk/>
            <pc:sldMk cId="2994489114" sldId="265"/>
            <ac:picMk id="1030" creationId="{0A6D0573-7C49-F8AB-6D95-ABB99AABFEAD}"/>
          </ac:picMkLst>
        </pc:picChg>
        <pc:picChg chg="add mod">
          <ac:chgData name="Colleye Emilie" userId="87023220-80f4-485d-88af-7a01aeffd791" providerId="ADAL" clId="{65B4FC90-EB03-E144-A1F3-0A0BE5EE5181}" dt="2023-03-20T13:30:35.235" v="254" actId="1076"/>
          <ac:picMkLst>
            <pc:docMk/>
            <pc:sldMk cId="2994489114" sldId="265"/>
            <ac:picMk id="2050" creationId="{D495E3A4-4C90-F85F-A846-5AC757928E40}"/>
          </ac:picMkLst>
        </pc:picChg>
        <pc:picChg chg="add mod">
          <ac:chgData name="Colleye Emilie" userId="87023220-80f4-485d-88af-7a01aeffd791" providerId="ADAL" clId="{65B4FC90-EB03-E144-A1F3-0A0BE5EE5181}" dt="2023-03-20T13:30:30.550" v="252" actId="1076"/>
          <ac:picMkLst>
            <pc:docMk/>
            <pc:sldMk cId="2994489114" sldId="265"/>
            <ac:picMk id="2052" creationId="{3F91ED9A-A05B-B767-4B60-7050C3A7025F}"/>
          </ac:picMkLst>
        </pc:picChg>
        <pc:picChg chg="add mod">
          <ac:chgData name="Colleye Emilie" userId="87023220-80f4-485d-88af-7a01aeffd791" providerId="ADAL" clId="{65B4FC90-EB03-E144-A1F3-0A0BE5EE5181}" dt="2023-03-20T13:30:33.866" v="253" actId="1076"/>
          <ac:picMkLst>
            <pc:docMk/>
            <pc:sldMk cId="2994489114" sldId="265"/>
            <ac:picMk id="2054" creationId="{31F845AA-6940-6EB9-AE05-8B6B17A0FBC2}"/>
          </ac:picMkLst>
        </pc:picChg>
      </pc:sldChg>
      <pc:sldChg chg="addSp delSp modSp add">
        <pc:chgData name="Colleye Emilie" userId="87023220-80f4-485d-88af-7a01aeffd791" providerId="ADAL" clId="{65B4FC90-EB03-E144-A1F3-0A0BE5EE5181}" dt="2023-03-20T13:51:48.813" v="278" actId="1076"/>
        <pc:sldMkLst>
          <pc:docMk/>
          <pc:sldMk cId="116448988" sldId="266"/>
        </pc:sldMkLst>
        <pc:picChg chg="del">
          <ac:chgData name="Colleye Emilie" userId="87023220-80f4-485d-88af-7a01aeffd791" providerId="ADAL" clId="{65B4FC90-EB03-E144-A1F3-0A0BE5EE5181}" dt="2023-03-20T13:34:44.241" v="265" actId="478"/>
          <ac:picMkLst>
            <pc:docMk/>
            <pc:sldMk cId="116448988" sldId="266"/>
            <ac:picMk id="2050" creationId="{D495E3A4-4C90-F85F-A846-5AC757928E40}"/>
          </ac:picMkLst>
        </pc:picChg>
        <pc:picChg chg="del">
          <ac:chgData name="Colleye Emilie" userId="87023220-80f4-485d-88af-7a01aeffd791" providerId="ADAL" clId="{65B4FC90-EB03-E144-A1F3-0A0BE5EE5181}" dt="2023-03-20T13:30:39.074" v="256" actId="478"/>
          <ac:picMkLst>
            <pc:docMk/>
            <pc:sldMk cId="116448988" sldId="266"/>
            <ac:picMk id="2052" creationId="{3F91ED9A-A05B-B767-4B60-7050C3A7025F}"/>
          </ac:picMkLst>
        </pc:picChg>
        <pc:picChg chg="del">
          <ac:chgData name="Colleye Emilie" userId="87023220-80f4-485d-88af-7a01aeffd791" providerId="ADAL" clId="{65B4FC90-EB03-E144-A1F3-0A0BE5EE5181}" dt="2023-03-20T13:34:45.166" v="266" actId="478"/>
          <ac:picMkLst>
            <pc:docMk/>
            <pc:sldMk cId="116448988" sldId="266"/>
            <ac:picMk id="2054" creationId="{31F845AA-6940-6EB9-AE05-8B6B17A0FBC2}"/>
          </ac:picMkLst>
        </pc:picChg>
        <pc:picChg chg="add mod">
          <ac:chgData name="Colleye Emilie" userId="87023220-80f4-485d-88af-7a01aeffd791" providerId="ADAL" clId="{65B4FC90-EB03-E144-A1F3-0A0BE5EE5181}" dt="2023-03-20T13:35:09.258" v="274" actId="14100"/>
          <ac:picMkLst>
            <pc:docMk/>
            <pc:sldMk cId="116448988" sldId="266"/>
            <ac:picMk id="6146" creationId="{66A88EF5-8119-310D-5AED-5E92D72587FB}"/>
          </ac:picMkLst>
        </pc:picChg>
        <pc:picChg chg="add mod">
          <ac:chgData name="Colleye Emilie" userId="87023220-80f4-485d-88af-7a01aeffd791" providerId="ADAL" clId="{65B4FC90-EB03-E144-A1F3-0A0BE5EE5181}" dt="2023-03-20T13:35:11.328" v="275" actId="1076"/>
          <ac:picMkLst>
            <pc:docMk/>
            <pc:sldMk cId="116448988" sldId="266"/>
            <ac:picMk id="6148" creationId="{D6F9E4BD-CF8E-BBEA-7313-855AB1543FD9}"/>
          </ac:picMkLst>
        </pc:picChg>
        <pc:picChg chg="add mod">
          <ac:chgData name="Colleye Emilie" userId="87023220-80f4-485d-88af-7a01aeffd791" providerId="ADAL" clId="{65B4FC90-EB03-E144-A1F3-0A0BE5EE5181}" dt="2023-03-20T13:51:48.813" v="278" actId="1076"/>
          <ac:picMkLst>
            <pc:docMk/>
            <pc:sldMk cId="116448988" sldId="266"/>
            <ac:picMk id="6150" creationId="{5CB73061-F71A-0BA9-8C5A-A8629874C53B}"/>
          </ac:picMkLst>
        </pc:picChg>
      </pc:sldChg>
      <pc:sldChg chg="addSp delSp add del">
        <pc:chgData name="Colleye Emilie" userId="87023220-80f4-485d-88af-7a01aeffd791" providerId="ADAL" clId="{65B4FC90-EB03-E144-A1F3-0A0BE5EE5181}" dt="2023-03-20T13:30:10.712" v="228" actId="2890"/>
        <pc:sldMkLst>
          <pc:docMk/>
          <pc:sldMk cId="1242412868" sldId="266"/>
        </pc:sldMkLst>
        <pc:picChg chg="add del">
          <ac:chgData name="Colleye Emilie" userId="87023220-80f4-485d-88af-7a01aeffd791" providerId="ADAL" clId="{65B4FC90-EB03-E144-A1F3-0A0BE5EE5181}" dt="2023-03-20T13:30:10.562" v="227" actId="478"/>
          <ac:picMkLst>
            <pc:docMk/>
            <pc:sldMk cId="1242412868" sldId="266"/>
            <ac:picMk id="2050" creationId="{D495E3A4-4C90-F85F-A846-5AC757928E40}"/>
          </ac:picMkLst>
        </pc:picChg>
        <pc:picChg chg="add del">
          <ac:chgData name="Colleye Emilie" userId="87023220-80f4-485d-88af-7a01aeffd791" providerId="ADAL" clId="{65B4FC90-EB03-E144-A1F3-0A0BE5EE5181}" dt="2023-03-20T13:30:10.391" v="226" actId="478"/>
          <ac:picMkLst>
            <pc:docMk/>
            <pc:sldMk cId="1242412868" sldId="266"/>
            <ac:picMk id="2052" creationId="{3F91ED9A-A05B-B767-4B60-7050C3A7025F}"/>
          </ac:picMkLst>
        </pc:picChg>
        <pc:picChg chg="add del">
          <ac:chgData name="Colleye Emilie" userId="87023220-80f4-485d-88af-7a01aeffd791" providerId="ADAL" clId="{65B4FC90-EB03-E144-A1F3-0A0BE5EE5181}" dt="2023-03-20T13:30:10.257" v="225" actId="478"/>
          <ac:picMkLst>
            <pc:docMk/>
            <pc:sldMk cId="1242412868" sldId="266"/>
            <ac:picMk id="2054" creationId="{31F845AA-6940-6EB9-AE05-8B6B17A0FBC2}"/>
          </ac:picMkLst>
        </pc:picChg>
        <pc:picChg chg="add del">
          <ac:chgData name="Colleye Emilie" userId="87023220-80f4-485d-88af-7a01aeffd791" providerId="ADAL" clId="{65B4FC90-EB03-E144-A1F3-0A0BE5EE5181}" dt="2023-03-20T13:30:10.099" v="224"/>
          <ac:picMkLst>
            <pc:docMk/>
            <pc:sldMk cId="1242412868" sldId="266"/>
            <ac:picMk id="4098" creationId="{5B331EB1-9E18-56FE-7B34-9A6996D99EE4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EC1297-4077-BD46-82F3-0BD8C2952551}" type="datetimeFigureOut">
              <a:rPr lang="fr-FR" smtClean="0"/>
              <a:t>20/03/2023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5A176B-7F3E-3D41-851A-3D6593EDCA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6200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5A176B-7F3E-3D41-851A-3D6593EDCA1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0832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5A176B-7F3E-3D41-851A-3D6593EDCA1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44932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5A176B-7F3E-3D41-851A-3D6593EDCA1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12792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5A176B-7F3E-3D41-851A-3D6593EDCA18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47773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3/20/23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8645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3/20/23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5311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3/20/23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741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3/20/23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685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3/20/23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161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3/20/23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‹N°›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7455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3/20/23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76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3/20/23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710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3/20/23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991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3/20/23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‹N°›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578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3/20/23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‹N°›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249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3/20/23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147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>
            <a:extLst>
              <a:ext uri="{FF2B5EF4-FFF2-40B4-BE49-F238E27FC236}">
                <a16:creationId xmlns:a16="http://schemas.microsoft.com/office/drawing/2014/main" id="{81123489-6E4F-3BA8-9CE5-96FBD5A58E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2128" r="5496"/>
          <a:stretch/>
        </p:blipFill>
        <p:spPr>
          <a:xfrm>
            <a:off x="3331593" y="10"/>
            <a:ext cx="8860407" cy="6857990"/>
          </a:xfrm>
          <a:custGeom>
            <a:avLst/>
            <a:gdLst/>
            <a:ahLst/>
            <a:cxnLst/>
            <a:rect l="l" t="t" r="r" b="b"/>
            <a:pathLst>
              <a:path w="8860407" h="6858000">
                <a:moveTo>
                  <a:pt x="0" y="0"/>
                </a:moveTo>
                <a:lnTo>
                  <a:pt x="8860407" y="0"/>
                </a:lnTo>
                <a:lnTo>
                  <a:pt x="8860407" y="6858000"/>
                </a:lnTo>
                <a:lnTo>
                  <a:pt x="661049" y="6858000"/>
                </a:lnTo>
                <a:lnTo>
                  <a:pt x="832672" y="6662026"/>
                </a:lnTo>
                <a:cubicBezTo>
                  <a:pt x="1465328" y="5866432"/>
                  <a:pt x="1845374" y="4846462"/>
                  <a:pt x="1845374" y="3734370"/>
                </a:cubicBezTo>
                <a:cubicBezTo>
                  <a:pt x="1845374" y="2244963"/>
                  <a:pt x="1163691" y="920792"/>
                  <a:pt x="106458" y="79568"/>
                </a:cubicBezTo>
                <a:close/>
              </a:path>
            </a:pathLst>
          </a:cu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06C09DC-F131-A0AB-CB23-9C87BF0930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8952" y="1128811"/>
            <a:ext cx="3447288" cy="3342290"/>
          </a:xfrm>
        </p:spPr>
        <p:txBody>
          <a:bodyPr anchor="b">
            <a:normAutofit/>
          </a:bodyPr>
          <a:lstStyle/>
          <a:p>
            <a:r>
              <a:rPr lang="fr-FR" sz="5400"/>
              <a:t>Moodboard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A13475D-9474-4B04-C3BC-17721C4E88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953" y="4660288"/>
            <a:ext cx="3447287" cy="1126364"/>
          </a:xfrm>
        </p:spPr>
        <p:txBody>
          <a:bodyPr anchor="t">
            <a:normAutofit/>
          </a:bodyPr>
          <a:lstStyle/>
          <a:p>
            <a:r>
              <a:rPr lang="fr-FR"/>
              <a:t>Portfolio - Colleye Emilie</a:t>
            </a:r>
            <a:endParaRPr lang="fr-FR" dirty="0"/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2265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64453374-5E7E-59EB-551E-DB0AF384652E}"/>
              </a:ext>
            </a:extLst>
          </p:cNvPr>
          <p:cNvSpPr txBox="1"/>
          <p:nvPr/>
        </p:nvSpPr>
        <p:spPr>
          <a:xfrm>
            <a:off x="5037221" y="245644"/>
            <a:ext cx="91353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>
                <a:latin typeface="+mj-lt"/>
              </a:rPr>
              <a:t>Police d’écriture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00BA98C-2543-7FE5-6148-60054E9B50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19" t="7243" r="10764"/>
          <a:stretch/>
        </p:blipFill>
        <p:spPr bwMode="auto">
          <a:xfrm>
            <a:off x="214346" y="50277"/>
            <a:ext cx="2605054" cy="6672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61AE705-8AB0-95A9-2E7C-84CFD57CC7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9714" y="1972536"/>
            <a:ext cx="2379514" cy="4750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2444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7502BC-4EFD-2D46-4518-CE11C5267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i="0" dirty="0"/>
              <a:t>inspirations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DD1AF98-8FA3-F242-6285-3114A6AF28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5137" y="0"/>
            <a:ext cx="36877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50341F6-3172-381D-BA35-5D3B442B11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3932" y="1543941"/>
            <a:ext cx="4070334" cy="3184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45A03FAD-F025-AF7B-FBAF-4AE6102DB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560" y="3254644"/>
            <a:ext cx="3448372" cy="3448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4690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914607F3-DC84-3B62-D5CA-4CA6BE8115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98" t="19166" r="19911" b="1"/>
          <a:stretch/>
        </p:blipFill>
        <p:spPr bwMode="auto">
          <a:xfrm>
            <a:off x="328612" y="0"/>
            <a:ext cx="3028951" cy="6832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93A861D0-C7CB-D5B4-442C-95212235BC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525" y="39798"/>
            <a:ext cx="4333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5F49440E-42D6-2C53-CDD1-7AEF46AFC2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54" t="15833" r="17708"/>
          <a:stretch/>
        </p:blipFill>
        <p:spPr bwMode="auto">
          <a:xfrm>
            <a:off x="8615362" y="57480"/>
            <a:ext cx="2928938" cy="6800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0573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3A329D2-C13D-83D8-9DF4-16416BAC84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125" y="0"/>
            <a:ext cx="31813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1407E38-EE27-D899-3D99-D2562104A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3188" y="0"/>
            <a:ext cx="18256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0A6D0573-7C49-F8AB-6D95-ABB99AABFE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66" t="15333" r="7625" b="8667"/>
          <a:stretch/>
        </p:blipFill>
        <p:spPr bwMode="auto">
          <a:xfrm>
            <a:off x="8260079" y="-7567"/>
            <a:ext cx="2910841" cy="6865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4166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D495E3A4-4C90-F85F-A846-5AC757928E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8066" y="38452"/>
            <a:ext cx="23225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F91ED9A-A05B-B767-4B60-7050C3A702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43" t="5480" r="10036" b="4840"/>
          <a:stretch/>
        </p:blipFill>
        <p:spPr bwMode="auto">
          <a:xfrm>
            <a:off x="169102" y="0"/>
            <a:ext cx="3820438" cy="6896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31F845AA-6940-6EB9-AE05-8B6B17A0FB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5" r="4977" b="11330"/>
          <a:stretch/>
        </p:blipFill>
        <p:spPr bwMode="auto">
          <a:xfrm>
            <a:off x="8070937" y="300843"/>
            <a:ext cx="4121063" cy="6080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4489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6A88EF5-8119-310D-5AED-5E92D72587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24" t="19460" r="13723" b="15085"/>
          <a:stretch/>
        </p:blipFill>
        <p:spPr bwMode="auto">
          <a:xfrm>
            <a:off x="547755" y="-1"/>
            <a:ext cx="298780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D6F9E4BD-CF8E-BBEA-7313-855AB1543F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5" t="15062" r="16229"/>
          <a:stretch/>
        </p:blipFill>
        <p:spPr bwMode="auto">
          <a:xfrm>
            <a:off x="3691467" y="1"/>
            <a:ext cx="303027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>
            <a:extLst>
              <a:ext uri="{FF2B5EF4-FFF2-40B4-BE49-F238E27FC236}">
                <a16:creationId xmlns:a16="http://schemas.microsoft.com/office/drawing/2014/main" id="{5CB73061-F71A-0BA9-8C5A-A8629874C5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7649" y="0"/>
            <a:ext cx="24384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448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eachy - Business, Shop, Coach theme, #theme, #Advertisement, #Coach, #Shop, #Business, #Peachy">
            <a:extLst>
              <a:ext uri="{FF2B5EF4-FFF2-40B4-BE49-F238E27FC236}">
                <a16:creationId xmlns:a16="http://schemas.microsoft.com/office/drawing/2014/main" id="{D08A6CE0-0369-9BCA-0DF8-B455DCD0C0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8" t="57642" r="228" b="-133"/>
          <a:stretch/>
        </p:blipFill>
        <p:spPr bwMode="auto">
          <a:xfrm>
            <a:off x="217487" y="171450"/>
            <a:ext cx="4818911" cy="3500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8">
            <a:extLst>
              <a:ext uri="{FF2B5EF4-FFF2-40B4-BE49-F238E27FC236}">
                <a16:creationId xmlns:a16="http://schemas.microsoft.com/office/drawing/2014/main" id="{3A9F2FFC-F97E-8D2F-BC01-7E41BD0808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54" t="24494" r="17708" b="35366"/>
          <a:stretch/>
        </p:blipFill>
        <p:spPr bwMode="auto">
          <a:xfrm>
            <a:off x="3807322" y="1623763"/>
            <a:ext cx="3997667" cy="442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64453374-5E7E-59EB-551E-DB0AF384652E}"/>
              </a:ext>
            </a:extLst>
          </p:cNvPr>
          <p:cNvSpPr txBox="1"/>
          <p:nvPr/>
        </p:nvSpPr>
        <p:spPr>
          <a:xfrm>
            <a:off x="4015409" y="906006"/>
            <a:ext cx="76730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>
                <a:latin typeface="+mj-lt"/>
              </a:rPr>
              <a:t>Superposition + décalage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FCA3C56B-D287-F112-284D-8D9A414FA4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28" t="32952" r="45378" b="36619"/>
          <a:stretch/>
        </p:blipFill>
        <p:spPr bwMode="auto">
          <a:xfrm>
            <a:off x="7391879" y="3040925"/>
            <a:ext cx="4296539" cy="3633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5338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64453374-5E7E-59EB-551E-DB0AF384652E}"/>
              </a:ext>
            </a:extLst>
          </p:cNvPr>
          <p:cNvSpPr txBox="1"/>
          <p:nvPr/>
        </p:nvSpPr>
        <p:spPr>
          <a:xfrm>
            <a:off x="6096001" y="808850"/>
            <a:ext cx="91353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>
                <a:latin typeface="+mj-lt"/>
              </a:rPr>
              <a:t>Couleurs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4EC3259-3C7B-99F2-3F96-EA15FA2C0CEA}"/>
              </a:ext>
            </a:extLst>
          </p:cNvPr>
          <p:cNvSpPr/>
          <p:nvPr/>
        </p:nvSpPr>
        <p:spPr>
          <a:xfrm>
            <a:off x="3442842" y="3222126"/>
            <a:ext cx="927652" cy="880803"/>
          </a:xfrm>
          <a:prstGeom prst="ellipse">
            <a:avLst/>
          </a:prstGeom>
          <a:solidFill>
            <a:srgbClr val="3863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65DFDFA2-2453-F46B-2FF2-434F2082D38B}"/>
              </a:ext>
            </a:extLst>
          </p:cNvPr>
          <p:cNvSpPr/>
          <p:nvPr/>
        </p:nvSpPr>
        <p:spPr>
          <a:xfrm>
            <a:off x="4119973" y="3222126"/>
            <a:ext cx="927652" cy="880803"/>
          </a:xfrm>
          <a:prstGeom prst="ellipse">
            <a:avLst/>
          </a:prstGeom>
          <a:solidFill>
            <a:srgbClr val="CBDE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65366B48-8CB4-2E8C-6619-8260CD4E24C1}"/>
              </a:ext>
            </a:extLst>
          </p:cNvPr>
          <p:cNvSpPr/>
          <p:nvPr/>
        </p:nvSpPr>
        <p:spPr>
          <a:xfrm>
            <a:off x="3192321" y="3723241"/>
            <a:ext cx="927652" cy="880803"/>
          </a:xfrm>
          <a:prstGeom prst="ellipse">
            <a:avLst/>
          </a:prstGeom>
          <a:solidFill>
            <a:srgbClr val="081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C43D1A18-F690-7C83-A521-51DB8CA3E75D}"/>
              </a:ext>
            </a:extLst>
          </p:cNvPr>
          <p:cNvSpPr/>
          <p:nvPr/>
        </p:nvSpPr>
        <p:spPr>
          <a:xfrm>
            <a:off x="3906668" y="3723239"/>
            <a:ext cx="927652" cy="88080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6A110F60-D53E-3B10-2ACA-AE1325341B11}"/>
              </a:ext>
            </a:extLst>
          </p:cNvPr>
          <p:cNvSpPr/>
          <p:nvPr/>
        </p:nvSpPr>
        <p:spPr>
          <a:xfrm>
            <a:off x="4583799" y="3723240"/>
            <a:ext cx="927652" cy="880803"/>
          </a:xfrm>
          <a:prstGeom prst="ellipse">
            <a:avLst/>
          </a:prstGeom>
          <a:solidFill>
            <a:srgbClr val="2F3C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D433EB56-172D-E822-8080-77DEB3A91277}"/>
              </a:ext>
            </a:extLst>
          </p:cNvPr>
          <p:cNvSpPr/>
          <p:nvPr/>
        </p:nvSpPr>
        <p:spPr>
          <a:xfrm>
            <a:off x="7144377" y="3723239"/>
            <a:ext cx="927652" cy="880803"/>
          </a:xfrm>
          <a:prstGeom prst="ellipse">
            <a:avLst/>
          </a:prstGeom>
          <a:solidFill>
            <a:srgbClr val="2F3C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FF8FA8CD-4681-B824-D1A1-C2C8568655E7}"/>
              </a:ext>
            </a:extLst>
          </p:cNvPr>
          <p:cNvSpPr/>
          <p:nvPr/>
        </p:nvSpPr>
        <p:spPr>
          <a:xfrm>
            <a:off x="7764051" y="3723241"/>
            <a:ext cx="927652" cy="880803"/>
          </a:xfrm>
          <a:prstGeom prst="ellipse">
            <a:avLst/>
          </a:prstGeom>
          <a:solidFill>
            <a:srgbClr val="CCDB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B886DD10-D09E-DA01-7C3D-A0CFB1B1EFA7}"/>
              </a:ext>
            </a:extLst>
          </p:cNvPr>
          <p:cNvSpPr/>
          <p:nvPr/>
        </p:nvSpPr>
        <p:spPr>
          <a:xfrm>
            <a:off x="8478398" y="3723239"/>
            <a:ext cx="927652" cy="88080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02120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64453374-5E7E-59EB-551E-DB0AF384652E}"/>
              </a:ext>
            </a:extLst>
          </p:cNvPr>
          <p:cNvSpPr txBox="1"/>
          <p:nvPr/>
        </p:nvSpPr>
        <p:spPr>
          <a:xfrm>
            <a:off x="5037221" y="245644"/>
            <a:ext cx="91353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>
                <a:latin typeface="+mj-lt"/>
              </a:rPr>
              <a:t>Page projets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D5D77C5-355A-25EF-0BE7-3E9369784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69" y="245644"/>
            <a:ext cx="3759200" cy="4152900"/>
          </a:xfrm>
          <a:prstGeom prst="rect">
            <a:avLst/>
          </a:prstGeom>
        </p:spPr>
      </p:pic>
      <p:pic>
        <p:nvPicPr>
          <p:cNvPr id="9" name="Image 8" descr="Une image contenant texte, Site web&#10;&#10;Description générée automatiquement">
            <a:extLst>
              <a:ext uri="{FF2B5EF4-FFF2-40B4-BE49-F238E27FC236}">
                <a16:creationId xmlns:a16="http://schemas.microsoft.com/office/drawing/2014/main" id="{C66E1BA8-23AF-D247-4E0D-2D19CF8827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2495" y="1261307"/>
            <a:ext cx="5399505" cy="3726105"/>
          </a:xfrm>
          <a:prstGeom prst="rect">
            <a:avLst/>
          </a:prstGeom>
        </p:spPr>
      </p:pic>
      <p:pic>
        <p:nvPicPr>
          <p:cNvPr id="7" name="Image 6" descr="Une image contenant diagramme&#10;&#10;Description générée automatiquement">
            <a:extLst>
              <a:ext uri="{FF2B5EF4-FFF2-40B4-BE49-F238E27FC236}">
                <a16:creationId xmlns:a16="http://schemas.microsoft.com/office/drawing/2014/main" id="{6AFE20CD-A7CF-A0E0-9ADA-6212FB5772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7678" y="3699988"/>
            <a:ext cx="58166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0748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VTI">
  <a:themeElements>
    <a:clrScheme name="AnalogousFromLightSeedRightStep">
      <a:dk1>
        <a:srgbClr val="000000"/>
      </a:dk1>
      <a:lt1>
        <a:srgbClr val="FFFFFF"/>
      </a:lt1>
      <a:dk2>
        <a:srgbClr val="412524"/>
      </a:dk2>
      <a:lt2>
        <a:srgbClr val="E2E8E8"/>
      </a:lt2>
      <a:accent1>
        <a:srgbClr val="C69896"/>
      </a:accent1>
      <a:accent2>
        <a:srgbClr val="BA9A7F"/>
      </a:accent2>
      <a:accent3>
        <a:srgbClr val="AAA480"/>
      </a:accent3>
      <a:accent4>
        <a:srgbClr val="9AAA74"/>
      </a:accent4>
      <a:accent5>
        <a:srgbClr val="8FAC82"/>
      </a:accent5>
      <a:accent6>
        <a:srgbClr val="78B07E"/>
      </a:accent6>
      <a:hlink>
        <a:srgbClr val="568D8F"/>
      </a:hlink>
      <a:folHlink>
        <a:srgbClr val="7F7F7F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1232</TotalTime>
  <Words>18</Words>
  <Application>Microsoft Macintosh PowerPoint</Application>
  <PresentationFormat>Grand écran</PresentationFormat>
  <Paragraphs>11</Paragraphs>
  <Slides>10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Arial</vt:lpstr>
      <vt:lpstr>Avenir Next LT Pro</vt:lpstr>
      <vt:lpstr>Calibri</vt:lpstr>
      <vt:lpstr>Sitka Banner</vt:lpstr>
      <vt:lpstr>HeadlinesVTI</vt:lpstr>
      <vt:lpstr>Moodboard</vt:lpstr>
      <vt:lpstr>inspirations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Moodboard</dc:title>
  <dc:creator>Colleye Emilie</dc:creator>
  <cp:lastModifiedBy>Colleye Emilie</cp:lastModifiedBy>
  <cp:revision>1</cp:revision>
  <dcterms:created xsi:type="dcterms:W3CDTF">2023-03-16T21:12:03Z</dcterms:created>
  <dcterms:modified xsi:type="dcterms:W3CDTF">2023-03-20T13:51:51Z</dcterms:modified>
</cp:coreProperties>
</file>

<file path=docProps/thumbnail.jpeg>
</file>